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82" r:id="rId4"/>
    <p:sldId id="2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529"/>
    <a:srgbClr val="4A732F"/>
    <a:srgbClr val="151250"/>
    <a:srgbClr val="1C1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2675"/>
  </p:normalViewPr>
  <p:slideViewPr>
    <p:cSldViewPr snapToGrid="0">
      <p:cViewPr varScale="1">
        <p:scale>
          <a:sx n="95" d="100"/>
          <a:sy n="95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4F8E-6A97-9CA0-50CD-D96C0101A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22319-2DAA-C68D-875C-730240F5F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038C9-5B15-644D-19DF-B71946EB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AF0B-939C-FF42-B5FB-981F92B8674C}" type="datetimeFigureOut">
              <a:rPr lang="en-US" smtClean="0"/>
              <a:t>11/3/24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A180D-EFBA-4079-B394-F2FC1520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ABE4-763D-19CC-1D8E-81842EA2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D7CB-087D-2349-A7F5-1A099E00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8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6683B-7358-C010-D080-9A01B570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4F8A8-A6F9-44E2-7692-DD37286AA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E5C15-0194-76CF-B960-962EDD1B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AF0B-939C-FF42-B5FB-981F92B8674C}" type="datetimeFigureOut">
              <a:rPr lang="en-US" smtClean="0"/>
              <a:t>11/3/24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71F5E-FF17-1DA8-87B1-DE993815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B6FDB-2580-232E-C1DD-CD0E78B7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D7CB-087D-2349-A7F5-1A099E00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2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3F38DD-D82D-3114-B3AB-C06B0A177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C027D-7B63-BDE3-639F-EEF24BB95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2A945-10D7-B7B5-7DCF-DF23881B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AF0B-939C-FF42-B5FB-981F92B8674C}" type="datetimeFigureOut">
              <a:rPr lang="en-US" smtClean="0"/>
              <a:t>11/3/24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A34B-4579-CE31-B600-66ABC6BD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F8BF1-50FA-411C-3E62-6D9A2067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D7CB-087D-2349-A7F5-1A099E00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2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4535-7D3D-EF38-4F8B-8859682D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B2A8-5538-A972-71FF-82F0FBC19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6A8F2-9D69-220A-4FFD-F3F407B2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AF0B-939C-FF42-B5FB-981F92B8674C}" type="datetimeFigureOut">
              <a:rPr lang="en-US" smtClean="0"/>
              <a:t>11/3/24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5E5C3-7C62-A5B1-D020-E26998A6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F1FBF-F2F2-424F-C409-0787E44A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D7CB-087D-2349-A7F5-1A099E00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F8C2B-33C0-DA8B-5017-202077F4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F0D4A-C70D-C3BB-EBA0-176DCD35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80B3C-1207-F311-D3BF-05A5B9DA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AF0B-939C-FF42-B5FB-981F92B8674C}" type="datetimeFigureOut">
              <a:rPr lang="en-US" smtClean="0"/>
              <a:t>11/3/24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DDED6-9570-D4B6-BB8F-26615EF2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5CCC3-EB3D-8E1B-40B1-3E3DDF9A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D7CB-087D-2349-A7F5-1A099E00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9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DC58-41B1-8426-1BBB-2F2282CC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1F22F-5558-BABC-2A38-A4692519F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21CB7-E77B-F764-C998-1AB6F9A09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E2CDF-7EC3-3E49-19EB-47BABECD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AF0B-939C-FF42-B5FB-981F92B8674C}" type="datetimeFigureOut">
              <a:rPr lang="en-US" smtClean="0"/>
              <a:t>11/3/24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B8E46-164A-B052-FC04-1D28ABAF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B9072-E2C6-E783-7CB6-6D01AB96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D7CB-087D-2349-A7F5-1A099E00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7507-21A5-F986-AA12-E9E08624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6D667-5500-C76F-1AF4-A17B3F7A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5BC27-E31D-CE1B-12C2-070DFCA19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8EDC5-419A-0ADE-CAD8-B92B58469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E9677-56F3-9878-2EC9-157A0BDD9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0DD7A-6BE6-EDD0-FBD9-C221A98A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AF0B-939C-FF42-B5FB-981F92B8674C}" type="datetimeFigureOut">
              <a:rPr lang="en-US" smtClean="0"/>
              <a:t>11/3/24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BD858F-A15E-4D8B-0416-D7319497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29FFB-4654-42EF-28BF-A3AD6742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D7CB-087D-2349-A7F5-1A099E00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1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503CB-37D2-AA9B-6B02-F128216D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BCCB2-A27F-0B25-A91E-6F3CA987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AF0B-939C-FF42-B5FB-981F92B8674C}" type="datetimeFigureOut">
              <a:rPr lang="en-US" smtClean="0"/>
              <a:t>11/3/24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9F6EF-5B15-5018-F65C-7A00B78D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481BC-0CE1-C5F7-433F-E6B06210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D7CB-087D-2349-A7F5-1A099E00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7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0CE7A-EFE7-CC43-D742-4676D2EC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AF0B-939C-FF42-B5FB-981F92B8674C}" type="datetimeFigureOut">
              <a:rPr lang="en-US" smtClean="0"/>
              <a:t>11/3/24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CBBFE-9F5D-2164-688B-670822AA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A9F05-9051-FBC7-C2D2-5B7A2512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D7CB-087D-2349-A7F5-1A099E00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0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F661-EDE2-65BA-8441-43A934DE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50CCC-A4A1-A205-6323-84F94103E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A0F53-AF52-F27F-24FE-98E9A166A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C70C9-C2F0-53D3-DBC1-4980B035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AF0B-939C-FF42-B5FB-981F92B8674C}" type="datetimeFigureOut">
              <a:rPr lang="en-US" smtClean="0"/>
              <a:t>11/3/24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85138-514C-8F98-F08F-A1E764392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0A5A9-4E62-58B0-5AE1-50CCF4A6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D7CB-087D-2349-A7F5-1A099E00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BF2C-65E5-A26E-7E0D-2D092BA7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28CE95-C2E2-C3E4-73E1-BB905869F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5AF63-A4B8-48E6-C022-EB7CD6474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F889E-CEDA-AEA6-A598-A7336906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AF0B-939C-FF42-B5FB-981F92B8674C}" type="datetimeFigureOut">
              <a:rPr lang="en-US" smtClean="0"/>
              <a:t>11/3/24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B7EDD-7181-CC1A-2B2B-69F2C781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EDB6E-3332-29A5-081D-8F80A8E7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D7CB-087D-2349-A7F5-1A099E00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6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B7E9E-0B89-EEE1-D3E3-BA44092B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447C9-114B-675C-D388-0F43B67BF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F4E5-836C-5DF9-03BB-395BF772C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AF0B-939C-FF42-B5FB-981F92B8674C}" type="datetimeFigureOut">
              <a:rPr lang="en-US" smtClean="0"/>
              <a:t>11/3/24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9D065-BA31-A42E-FC29-E99A4F0D2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72C6E-4F8C-8AD8-F7D9-4B39DE25A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9D7CB-087D-2349-A7F5-1A099E00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2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C90FFC-70C9-930C-6229-FB1326B63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3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84F880-BD92-0631-9E9D-2786EDE1D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95" y="0"/>
            <a:ext cx="5045166" cy="17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90494B1-280F-4A4B-8312-0F1839DC7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593948"/>
              </p:ext>
            </p:extLst>
          </p:nvPr>
        </p:nvGraphicFramePr>
        <p:xfrm>
          <a:off x="77637" y="1604157"/>
          <a:ext cx="1203672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8363">
                  <a:extLst>
                    <a:ext uri="{9D8B030D-6E8A-4147-A177-3AD203B41FA5}">
                      <a16:colId xmlns:a16="http://schemas.microsoft.com/office/drawing/2014/main" val="2217397367"/>
                    </a:ext>
                  </a:extLst>
                </a:gridCol>
                <a:gridCol w="6018363">
                  <a:extLst>
                    <a:ext uri="{9D8B030D-6E8A-4147-A177-3AD203B41FA5}">
                      <a16:colId xmlns:a16="http://schemas.microsoft.com/office/drawing/2014/main" val="1961671076"/>
                    </a:ext>
                  </a:extLst>
                </a:gridCol>
              </a:tblGrid>
              <a:tr h="1873339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Open floor plans, 9' ceilings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Light-filled living areas with large windows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Thoughtfully designed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kitchen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with center island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Granite countertops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Stainless-steel appliances 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In-home full-size washer &amp; dryer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Gas or electric fireplace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Window blinds on all windows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Ample closets including walk-ins, throughout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Private balcony &amp; deck or patio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Additional storage with every residence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Smoke-free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Satellite TV with DVR, phone &amp; internet included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Individual home climate control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Utilities, heat, trash, recycling service included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Pet friendly: up to 2 cats or dogs, 25 lbs. or less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08896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5951DD-C6AD-C763-A600-34F5F992E984}"/>
              </a:ext>
            </a:extLst>
          </p:cNvPr>
          <p:cNvSpPr txBox="1"/>
          <p:nvPr/>
        </p:nvSpPr>
        <p:spPr>
          <a:xfrm>
            <a:off x="929682" y="158943"/>
            <a:ext cx="94718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3600" b="1" i="0" dirty="0">
                <a:effectLst/>
              </a:rPr>
              <a:t>Our 1-2 Bedroom Home Amenities </a:t>
            </a:r>
          </a:p>
          <a:p>
            <a:pPr algn="ctr" fontAlgn="base"/>
            <a:r>
              <a:rPr lang="en-US" sz="3600" b="1" dirty="0"/>
              <a:t>Specifics Can Vary Between Homes</a:t>
            </a:r>
            <a:endParaRPr lang="en-US" sz="3600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605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90494B1-280F-4A4B-8312-0F1839DC7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78485"/>
              </p:ext>
            </p:extLst>
          </p:nvPr>
        </p:nvGraphicFramePr>
        <p:xfrm>
          <a:off x="155274" y="809897"/>
          <a:ext cx="12036726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3278">
                  <a:extLst>
                    <a:ext uri="{9D8B030D-6E8A-4147-A177-3AD203B41FA5}">
                      <a16:colId xmlns:a16="http://schemas.microsoft.com/office/drawing/2014/main" val="2217397367"/>
                    </a:ext>
                  </a:extLst>
                </a:gridCol>
                <a:gridCol w="5913448">
                  <a:extLst>
                    <a:ext uri="{9D8B030D-6E8A-4147-A177-3AD203B41FA5}">
                      <a16:colId xmlns:a16="http://schemas.microsoft.com/office/drawing/2014/main" val="1961671076"/>
                    </a:ext>
                  </a:extLst>
                </a:gridCol>
              </a:tblGrid>
              <a:tr h="402500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                                  Amenities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Large outdoor courtyard with walks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Pond, fountain, waterfalls and Gazebo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Great Room with full kitchen for entertaining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Library, Game and Club rooms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Exercise center with sauna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Computer </a:t>
                      </a:r>
                      <a:r>
                        <a:rPr lang="en-US" sz="2000" baseline="0">
                          <a:solidFill>
                            <a:schemeClr val="tx1"/>
                          </a:solidFill>
                        </a:rPr>
                        <a:t>and Copy room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Hobby shop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Garden plots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Professional management and maintenance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                      Committees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Around the Town          Communications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Craft                                  Finance                          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Garden                             Good Neighbor            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Health &amp; Wellness         Hobby Shop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Library                              Marketing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Policies &amp; Procedures    Property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Social Activities               Technology 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Unit Refurbishing           Veterans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Newsletters and Other Resources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08896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5951DD-C6AD-C763-A600-34F5F992E984}"/>
              </a:ext>
            </a:extLst>
          </p:cNvPr>
          <p:cNvSpPr txBox="1"/>
          <p:nvPr/>
        </p:nvSpPr>
        <p:spPr>
          <a:xfrm>
            <a:off x="1086436" y="0"/>
            <a:ext cx="9471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3600" b="1" i="0" dirty="0">
                <a:effectLst/>
              </a:rPr>
              <a:t>Property Amenities and Committees</a:t>
            </a:r>
          </a:p>
        </p:txBody>
      </p:sp>
    </p:spTree>
    <p:extLst>
      <p:ext uri="{BB962C8B-B14F-4D97-AF65-F5344CB8AC3E}">
        <p14:creationId xmlns:p14="http://schemas.microsoft.com/office/powerpoint/2010/main" val="10797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0AAF78-24A3-305E-C7DF-8B66BCDA4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713" y="-134818"/>
            <a:ext cx="6276207" cy="81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27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181</Words>
  <Application>Microsoft Macintosh PowerPoint</Application>
  <PresentationFormat>Widescreen</PresentationFormat>
  <Paragraphs>71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Ferber</dc:creator>
  <cp:lastModifiedBy>Dan Ferber</cp:lastModifiedBy>
  <cp:revision>23</cp:revision>
  <dcterms:created xsi:type="dcterms:W3CDTF">2024-10-19T18:52:43Z</dcterms:created>
  <dcterms:modified xsi:type="dcterms:W3CDTF">2024-11-03T15:00:30Z</dcterms:modified>
</cp:coreProperties>
</file>